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2D29-5F10-2F79-AF0C-26B752DE1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D0486-81C1-1292-2AC9-DE32CDAA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CC4DA-0B23-F796-673E-5C92B3CA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A0AAC-D400-DDD8-54CD-8743E3AC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DF9A-FF6C-48AE-14CE-C2BB4375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9555-4BB8-14AC-7589-1A215141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53B7F-FD6F-0F77-486F-E46D90232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C5972-140A-08D7-1923-86795EF6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120C-A636-38D7-AB8F-95E24613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E1E43-1C23-1A70-6F7E-FE26D064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59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8C0CF-29F3-B1FF-5D44-7D00BCDE1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F6827-7E97-480C-9C5A-621A291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29B20-3851-159C-6DAA-E608F068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C3FB6-DCB6-BA28-5AAC-89D3B45E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593D7-AA03-80AB-39B2-E24AE36B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4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2298-D3A8-278A-70AB-AF5BFBE8F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BA3D-A477-D94A-E84F-F5379CE4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DA708-C431-AE4E-9620-B1CD1EA3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3F7F-90EE-5E80-7364-BA232AF5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213BE-B703-B7FC-1687-94AB7ED4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1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0DD2-37CE-F7D8-C314-8353B8402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D3B17-A545-C0A0-841D-739EF90D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8F0AA-0E5F-9050-969E-0D3EFA76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8822C-7DE2-F7FA-32B2-83DCDA20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430E-D6B8-1A83-2F68-242E6AA2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3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2E1B-F9C8-C750-3954-D06D455E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8811-F37A-40CE-2B83-89CAFA00B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6B168-CABE-950F-942C-913D10B2A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73406-B548-8B6D-E875-86DEA334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0D2F1-761F-75F6-6F37-681A13F3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D4D6C-8B81-32BA-352D-0DF984A6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5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4EA3-E39F-213E-E7C7-23436087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1ABFD-BC71-AF6B-F694-38921C47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2FA5F-00A3-AE16-5401-9A0B56B0D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F388D-525E-7592-4B58-E93B6C541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BAB65-DF45-802A-4B7A-0B5E79805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AF0E1B-5389-6170-A09B-E1C29C13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25305F-815A-28DD-7E77-00F657DE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8A4B9-B697-8553-1D93-CFEDCEDB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CF96-EF47-EC4C-C244-ADE991B6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58F0E-2BF5-0F52-365F-613BA5B7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2347F-895E-E6FC-5FBF-94E6EF9D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801FA-9AF8-87C6-9A4A-BE35845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DA689-97EE-D24C-9DC4-649BAF7A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DB5D-A654-1422-27D8-6CB8AF02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ED713-D0C0-1651-E798-675A3061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4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67E7-5FB0-2938-223D-4710E830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EA460-A6EE-3CC2-6952-C483870B8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667A4-EED1-C86D-04EF-76A759519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69211-49B2-AB52-E6E9-69C7E41F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E8CE-792B-48F3-2F72-674CA9E6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929A0-1A13-9BD0-A38C-05121C9F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9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2A17-01D2-3F21-AF8F-E7A5320E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8195C-D4B9-9478-A7D4-53BFECF12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9748B-5A9C-1FB6-1545-49FB9EBDF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D3913-FFE4-6B31-35F5-BB47B915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B1D56-1076-C1EA-FB01-B24FDBA2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63444-3284-1848-511C-DD0F8853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7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F3B53-8620-D969-43FF-66C448E71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11EB8-A464-4B74-52B8-EE754605D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B4DBA-A6CF-0B9C-4150-0FD8831EA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57D5-31B4-4E7C-ADB3-706B7E6A6CD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08B9C-96B8-0330-B63E-6FD2A74BA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D1FD1-715E-000A-9936-071F818AE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F533-5F37-4916-A0EE-0B0FA7062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2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3DA2C8-CF44-7791-BF3F-0A6CCAE9C88A}"/>
              </a:ext>
            </a:extLst>
          </p:cNvPr>
          <p:cNvSpPr/>
          <p:nvPr/>
        </p:nvSpPr>
        <p:spPr>
          <a:xfrm>
            <a:off x="4714875" y="1781175"/>
            <a:ext cx="2724150" cy="1266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01BD7A-47F2-ED0D-5E82-7274780675E9}"/>
              </a:ext>
            </a:extLst>
          </p:cNvPr>
          <p:cNvSpPr txBox="1"/>
          <p:nvPr/>
        </p:nvSpPr>
        <p:spPr>
          <a:xfrm>
            <a:off x="4879910" y="1931437"/>
            <a:ext cx="239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Clerk &amp; RFO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80B01C7-99F4-DA96-FE0F-12A3AE26FCA4}"/>
              </a:ext>
            </a:extLst>
          </p:cNvPr>
          <p:cNvSpPr/>
          <p:nvPr/>
        </p:nvSpPr>
        <p:spPr>
          <a:xfrm>
            <a:off x="5822302" y="3048000"/>
            <a:ext cx="494522" cy="553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B8AB38-C408-5B4E-915F-AC34C083363F}"/>
              </a:ext>
            </a:extLst>
          </p:cNvPr>
          <p:cNvSpPr/>
          <p:nvPr/>
        </p:nvSpPr>
        <p:spPr>
          <a:xfrm>
            <a:off x="4733925" y="3638940"/>
            <a:ext cx="2724150" cy="1266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041F3-4743-C04F-32B9-2AD4D7B6F4F9}"/>
              </a:ext>
            </a:extLst>
          </p:cNvPr>
          <p:cNvSpPr txBox="1"/>
          <p:nvPr/>
        </p:nvSpPr>
        <p:spPr>
          <a:xfrm>
            <a:off x="4897016" y="3877262"/>
            <a:ext cx="239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Litter Warden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A09CB2-441D-9643-A957-2E2CF9225222}"/>
              </a:ext>
            </a:extLst>
          </p:cNvPr>
          <p:cNvSpPr txBox="1"/>
          <p:nvPr/>
        </p:nvSpPr>
        <p:spPr>
          <a:xfrm>
            <a:off x="2705878" y="307910"/>
            <a:ext cx="68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Sherfield Park Parish Council Staffing Structure</a:t>
            </a:r>
          </a:p>
        </p:txBody>
      </p:sp>
    </p:spTree>
    <p:extLst>
      <p:ext uri="{BB962C8B-B14F-4D97-AF65-F5344CB8AC3E}">
        <p14:creationId xmlns:p14="http://schemas.microsoft.com/office/powerpoint/2010/main" val="316919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Hamer Parish Clerk</dc:creator>
  <cp:lastModifiedBy>Tracy Hamer Parish Clerk</cp:lastModifiedBy>
  <cp:revision>1</cp:revision>
  <dcterms:created xsi:type="dcterms:W3CDTF">2023-03-22T10:35:37Z</dcterms:created>
  <dcterms:modified xsi:type="dcterms:W3CDTF">2023-03-22T10:41:59Z</dcterms:modified>
</cp:coreProperties>
</file>